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5CD4FCCB-7A48-43F4-BA03-6F3E25C2C9C7}"/>
    <pc:docChg chg="modSld">
      <pc:chgData name="Narelle Wheaton" userId="6e1b2b30-480e-4f91-806b-6735d5b9e446" providerId="ADAL" clId="{5CD4FCCB-7A48-43F4-BA03-6F3E25C2C9C7}" dt="2022-07-18T08:02:37.895" v="1" actId="1076"/>
      <pc:docMkLst>
        <pc:docMk/>
      </pc:docMkLst>
      <pc:sldChg chg="modSp mod">
        <pc:chgData name="Narelle Wheaton" userId="6e1b2b30-480e-4f91-806b-6735d5b9e446" providerId="ADAL" clId="{5CD4FCCB-7A48-43F4-BA03-6F3E25C2C9C7}" dt="2022-07-18T08:02:37.895" v="1" actId="1076"/>
        <pc:sldMkLst>
          <pc:docMk/>
          <pc:sldMk cId="1540405493" sldId="256"/>
        </pc:sldMkLst>
        <pc:spChg chg="mod">
          <ac:chgData name="Narelle Wheaton" userId="6e1b2b30-480e-4f91-806b-6735d5b9e446" providerId="ADAL" clId="{5CD4FCCB-7A48-43F4-BA03-6F3E25C2C9C7}" dt="2022-07-18T08:02:37.895" v="1" actId="1076"/>
          <ac:spMkLst>
            <pc:docMk/>
            <pc:sldMk cId="1540405493" sldId="256"/>
            <ac:spMk id="3" creationId="{0D4EE76C-32F7-4ED5-91B5-60B408EA1F8E}"/>
          </ac:spMkLst>
        </pc:spChg>
      </pc:sldChg>
    </pc:docChg>
  </pc:docChgLst>
  <pc:docChgLst>
    <pc:chgData name="Narelle Wheaton" userId="6e1b2b30-480e-4f91-806b-6735d5b9e446" providerId="ADAL" clId="{586B7CDE-EDF1-4151-B132-6DB8F5064ACC}"/>
    <pc:docChg chg="modSld">
      <pc:chgData name="Narelle Wheaton" userId="6e1b2b30-480e-4f91-806b-6735d5b9e446" providerId="ADAL" clId="{586B7CDE-EDF1-4151-B132-6DB8F5064ACC}" dt="2023-07-27T02:00:17.628" v="0" actId="1076"/>
      <pc:docMkLst>
        <pc:docMk/>
      </pc:docMkLst>
      <pc:sldChg chg="modSp mod">
        <pc:chgData name="Narelle Wheaton" userId="6e1b2b30-480e-4f91-806b-6735d5b9e446" providerId="ADAL" clId="{586B7CDE-EDF1-4151-B132-6DB8F5064ACC}" dt="2023-07-27T02:00:17.628" v="0" actId="1076"/>
        <pc:sldMkLst>
          <pc:docMk/>
          <pc:sldMk cId="1540405493" sldId="256"/>
        </pc:sldMkLst>
        <pc:spChg chg="mod">
          <ac:chgData name="Narelle Wheaton" userId="6e1b2b30-480e-4f91-806b-6735d5b9e446" providerId="ADAL" clId="{586B7CDE-EDF1-4151-B132-6DB8F5064ACC}" dt="2023-07-27T02:00:17.628" v="0" actId="1076"/>
          <ac:spMkLst>
            <pc:docMk/>
            <pc:sldMk cId="1540405493" sldId="256"/>
            <ac:spMk id="3" creationId="{0D4EE76C-32F7-4ED5-91B5-60B408EA1F8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747978-6A8E-4E40-8C70-0CEBE087FD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C460AF-4CDD-4DEC-883C-8470FF11B2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4B26C8-CDD3-4D8A-BDB3-5BE4848BA8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27AF6-745B-4D03-8E92-B76678780001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4BC849-9540-467B-94CD-43B131C0B0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9CDD37-E67F-41E6-B336-6C7CF6699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FD25C-0AFB-4CBD-BDB3-A0E99DC65A2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15233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40A97-C64E-47C4-8286-44DA603914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2B1F18-63C7-4626-8CAD-F6C6674051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B42E68-693A-4209-9B38-77CC319524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27AF6-745B-4D03-8E92-B76678780001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12BAA0-668C-47C8-B435-FDE4325FA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33272-8062-4068-B31F-4D448BFBC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FD25C-0AFB-4CBD-BDB3-A0E99DC65A2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5378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831C114-A0F1-4998-8C32-963C20B805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FD7B10-01D1-4072-B1BF-3E4BCF93D4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451130-B8CD-4EB5-9779-54EE37580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27AF6-745B-4D03-8E92-B76678780001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D1F25D-3E61-463D-93BC-094010E65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8B05BE-99DC-4324-A44F-25820EFAC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FD25C-0AFB-4CBD-BDB3-A0E99DC65A2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0288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101A02-C874-4DEB-8F57-277989966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5D8FFE-394F-477A-A2C0-40AAE6AE27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156053-E9C9-4D95-AA84-7F38C51895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27AF6-745B-4D03-8E92-B76678780001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6214BF-D101-4064-BBD8-625F4585F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62BDAC-CF74-41AD-B84F-602C92215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FD25C-0AFB-4CBD-BDB3-A0E99DC65A2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2425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44DA87-CD08-4492-88A7-37EA12E87E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9CF474-7784-4230-A1D9-CD1A1D8D3E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062EB4-D1E3-4E3C-8281-B7DE21C058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27AF6-745B-4D03-8E92-B76678780001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88F0A4-E376-4090-ADBD-F5D16914A1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F45E66-6C5E-4A06-9EF9-3885DF346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FD25C-0AFB-4CBD-BDB3-A0E99DC65A2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73530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3D285A-37A7-4AF1-8FE8-353A883169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89BE1-3F4A-4C3D-90D6-C114EE8001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67A31D-33B3-4DB3-ACDD-D082BA50C6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DC3CD6-35C0-4496-9D6D-B00F31F016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27AF6-745B-4D03-8E92-B76678780001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5A771C-DE7B-4A6E-8B36-3DDABA591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93AD7F-DFE5-4F4F-A356-1CB9EAE51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FD25C-0AFB-4CBD-BDB3-A0E99DC65A2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92406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7494DF-71D9-4DA5-B8F7-988CFB7610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756D22-A1B9-49C6-BB3F-8100FB08A8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60EAC7-D9B2-4FF6-847A-DDB33FFEC1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D73DF66-C3DD-4FF7-B70C-40EEEBA5EB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C82BD74-6EFF-4B1F-BBB7-D3E4D3659E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0071018-8FDF-42DE-A468-77D66FCC5E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27AF6-745B-4D03-8E92-B76678780001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47490B6-2893-4A37-BAE6-2E4F9C4338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495074-3B27-463E-AF48-59D385C72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FD25C-0AFB-4CBD-BDB3-A0E99DC65A2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7150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7B5844-F6A2-4FA6-BAB1-501A2D4F6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84341F-1BCE-46F1-BD6D-A4CEF0C759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27AF6-745B-4D03-8E92-B76678780001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C1C244-E1E0-42FE-88B5-CB8F90CC7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CD0442A-AFB3-4637-8008-5E676FED4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FD25C-0AFB-4CBD-BDB3-A0E99DC65A2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35993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97F9209-2477-4FD6-90D3-69604E678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27AF6-745B-4D03-8E92-B76678780001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A38F14-92A7-4E81-B173-35626456A9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C90730-B0AF-4D08-94DA-68E246E98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FD25C-0AFB-4CBD-BDB3-A0E99DC65A2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0486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DB395F-388F-4ED5-A295-A58CB41FDC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954660-F049-4375-8126-74D8FE6E3A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FFF152-B358-4E3D-883B-7F16030BF6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C30E06-81D2-4658-BC06-48A21881F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27AF6-745B-4D03-8E92-B76678780001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CF1370-3E95-43F3-847A-BF84E24C0C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7A4486-D3E7-491D-B330-C0E3C2941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FD25C-0AFB-4CBD-BDB3-A0E99DC65A2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48187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306367-0F4A-4936-81D5-F77C356140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137FEFE-1D8B-463D-8DC6-DE99FCDE0F7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9C33F4-0E6D-4FA5-9EE0-7CEC6D6561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316142-CCC9-4EAE-B181-2F7B1C5E39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527AF6-745B-4D03-8E92-B76678780001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BBF5AC-A649-4CC6-9C13-31D7DB41E6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55929B-862D-480A-B1DC-9E2077909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2FD25C-0AFB-4CBD-BDB3-A0E99DC65A2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99584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01FC9D-5875-4425-A8AB-E6A2CE471E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D2625C-A9C3-4E33-BC66-B0FCFC3CF6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8CACBE-56EC-4B00-BFE8-76DDB2BEEF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527AF6-745B-4D03-8E92-B76678780001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74943B-A92E-4E68-B950-C6A2E0FA35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112EE9-3A23-4286-8770-ADA367E0E2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2FD25C-0AFB-4CBD-BDB3-A0E99DC65A2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87038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D4EE76C-32F7-4ED5-91B5-60B408EA1F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81914"/>
            <a:ext cx="9144000" cy="3494171"/>
          </a:xfrm>
        </p:spPr>
        <p:txBody>
          <a:bodyPr>
            <a:normAutofit/>
          </a:bodyPr>
          <a:lstStyle/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Here is the place for the lifting of burdens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Here is the place of freedom from care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Here is the place where the sinner finds pardon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Here is the place where God answers prayer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86585E8-B07A-477B-9964-8E2DD99BE90A}"/>
              </a:ext>
            </a:extLst>
          </p:cNvPr>
          <p:cNvSpPr txBox="1"/>
          <p:nvPr/>
        </p:nvSpPr>
        <p:spPr>
          <a:xfrm>
            <a:off x="304800" y="5731683"/>
            <a:ext cx="4600575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Song # 940420</a:t>
            </a: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Edward Henry Joy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pPr algn="l"/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15404054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69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akagi_probook</vt:lpstr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2022-07-18T07:56:07Z</dcterms:created>
  <dcterms:modified xsi:type="dcterms:W3CDTF">2023-07-27T02:00:17Z</dcterms:modified>
</cp:coreProperties>
</file>